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0C3D"/>
    <a:srgbClr val="FFA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1E1E8-2559-6298-B564-35E48BE9D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573FDF-EF59-F8A5-0626-B5FED83C9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CB6BB7-99F9-5E85-B17C-227CD3DF6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75917C-E344-FC21-E08D-E9DCD05D1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F0171B-5112-E2DB-21A3-8BF57289F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634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FFA25-A79C-996E-AB99-8474539D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FC79AC-2A95-0368-85C0-24180C8C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4AFFDF-1417-E925-0EF7-E12FAC2E3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E500CC-42C2-994A-02BD-5FF90EFAA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F40733-23C1-0591-AE75-4A1862B1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09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8F13C-A53B-3CB4-E737-3D1231429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C5A855-FA85-024C-258E-FC4AA5090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B7E76-3664-8667-D726-E2152EE2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931124-A4DF-DFA4-2EA5-CDF3BF20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7143C7-F009-B800-AA68-7E8C17A25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13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FBA2D-44AC-7031-F189-E58607266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C9E4C5-1895-80B7-1888-FF093A1FF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F8A9D4-8145-D93A-B27B-890EB7C85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30F069-E2E9-0019-7BB6-953B072E5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60E20A-E757-6F93-D2F2-783D02A7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1601DD0-00AC-2FB7-DAA6-6BD8BA32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13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47163-4677-69EF-C644-A8DD6E3B2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215AC3-8EF6-31CB-1E27-B50F2BA1C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2F4F14-3DEF-3738-8FB5-F3DE3F213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44C2DD0-0E99-8ED8-CF82-C18D5255DC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616D2BB-B48E-9E84-33AB-DE5843236D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E0F60F1-E85D-83D9-9569-3A4EBD5A4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FEB4741-9F1F-1157-094E-53C91280E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F8B0978-E2A4-808D-915F-AE6CC36CE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57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232E7-2DF1-A0FC-E809-87BED953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FB9981-AA64-920F-E465-D13F34DA4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C69B6E4-4C09-3530-0DD7-D652B9707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111BBD2-AB95-3ED1-8818-79CE79E85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6918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C0D674-57E0-A52B-3065-FB6C79A26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6273375-A7BD-D1FF-EB88-BA004D825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0CF281-9D96-3908-4F22-2CAD69942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8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FDDE5A-F689-C794-92B3-DF510071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6DED8F-B6FB-005C-738A-E767ED794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B387C8-D188-51F1-1E80-5941DA664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13AB99-B724-EE2B-BC4D-6BCA5E078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37A1C9-427E-DAD4-F0D8-99EF51A6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E4ABE8-3AC1-8FC0-BD41-055ABE8E1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7405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C6BB8-6523-0471-9BE0-82AA0DA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7724400-AFCF-FE2E-6D4A-A3A89B8B6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BCA3E31-85E7-C6BA-82F9-5CECE6895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80A0A3-B661-E55E-4442-5CE9C2E08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5C48FA6-936D-D048-4002-8C4506A0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69F4A4-AD01-F671-9FD2-E3907843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02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D9882-D906-F2B8-4B11-E6FCDF17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53B0DBE-55F6-EA32-5AC5-AB2F478BD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ACA704-19A6-A770-2646-D5D0A4062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3B63C4-7385-B34F-7BAB-E631C8E96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9C7283-AC81-1329-4DA6-85146AB2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043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4E3DD2-B0B1-6C67-B18A-719CB3252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E2F9F34-6D28-CEF1-15F7-45BE3F768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FCE680-D110-6B90-D6AF-FB41A64D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6CDEC7-FD15-D3DD-A2EE-1F71912C7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547BE-E6D9-7C9C-54DB-F7011545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52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CAFE59-C629-2268-118F-E838FAD7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5BB4C7-CC2A-B4C6-BBF5-2821D2A22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A35277-632A-7114-D170-CCEA3011E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CCAA0-3AF3-4487-A9E3-B0D870F782E2}" type="datetimeFigureOut">
              <a:rPr lang="pt-BR" smtClean="0"/>
              <a:t>18/11/2022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803480-8A21-60E9-F411-ECC654FEE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7EB472-50F3-4829-36C9-BAC4183BC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FD1CB-AE71-40F4-BB79-332BE71BC4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38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55E3A3-ED13-7DC8-B862-52DC68498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69734"/>
            <a:ext cx="9144000" cy="1339331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Título do Slide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76588A-E91E-CF6A-3D4E-72C3C40E8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1141"/>
            <a:ext cx="9144000" cy="1655762"/>
          </a:xfrm>
        </p:spPr>
        <p:txBody>
          <a:bodyPr/>
          <a:lstStyle/>
          <a:p>
            <a:r>
              <a:rPr lang="pt-BR" dirty="0">
                <a:solidFill>
                  <a:srgbClr val="FFA7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2152420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234AD-BF46-EE0C-AC19-CC3A9DAE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342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rgbClr val="B90C3D"/>
                </a:solidFill>
                <a:latin typeface="Arial Black" panose="020B0A04020102020204" pitchFamily="34" charset="0"/>
              </a:rPr>
              <a:t>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ADD678-8160-2D79-F248-95391ADD2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85095"/>
            <a:ext cx="10515600" cy="2907780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50000"/>
                  </a:schemeClr>
                </a:solidFill>
              </a:rPr>
              <a:t>Descrição</a:t>
            </a:r>
          </a:p>
        </p:txBody>
      </p:sp>
    </p:spTree>
    <p:extLst>
      <p:ext uri="{BB962C8B-B14F-4D97-AF65-F5344CB8AC3E}">
        <p14:creationId xmlns:p14="http://schemas.microsoft.com/office/powerpoint/2010/main" val="215262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3B028FB-3FE1-CCCD-1096-97EB9F57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6011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rgbClr val="B90C3D"/>
                </a:solidFill>
                <a:latin typeface="Arial Black" panose="020B0A04020102020204" pitchFamily="34" charset="0"/>
              </a:rPr>
              <a:t>Título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646F96B-65AC-7F6B-D7A9-EA23CE5E7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3764"/>
            <a:ext cx="10515600" cy="2907780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50000"/>
                  </a:schemeClr>
                </a:solidFill>
              </a:rPr>
              <a:t>Descrição</a:t>
            </a:r>
          </a:p>
        </p:txBody>
      </p:sp>
    </p:spTree>
    <p:extLst>
      <p:ext uri="{BB962C8B-B14F-4D97-AF65-F5344CB8AC3E}">
        <p14:creationId xmlns:p14="http://schemas.microsoft.com/office/powerpoint/2010/main" val="1671684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3BDD01-19A6-E692-467A-5CDAC3CDE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9920" y="1947342"/>
            <a:ext cx="4183879" cy="2949398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Título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ADBD486-779F-2FA3-B38C-68EA8A272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2587"/>
            <a:ext cx="4408918" cy="4717278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50000"/>
                  </a:schemeClr>
                </a:solidFill>
              </a:rPr>
              <a:t>Descrição</a:t>
            </a:r>
          </a:p>
        </p:txBody>
      </p:sp>
    </p:spTree>
    <p:extLst>
      <p:ext uri="{BB962C8B-B14F-4D97-AF65-F5344CB8AC3E}">
        <p14:creationId xmlns:p14="http://schemas.microsoft.com/office/powerpoint/2010/main" val="4278854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B936C33-11FC-72CB-F0F9-9CE7D4E8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12733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Título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6D704D2E-7FDB-116B-9246-04FB96F7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3528"/>
            <a:ext cx="10515600" cy="2907780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50000"/>
                  </a:schemeClr>
                </a:solidFill>
              </a:rPr>
              <a:t>Descrição</a:t>
            </a:r>
          </a:p>
        </p:txBody>
      </p:sp>
    </p:spTree>
    <p:extLst>
      <p:ext uri="{BB962C8B-B14F-4D97-AF65-F5344CB8AC3E}">
        <p14:creationId xmlns:p14="http://schemas.microsoft.com/office/powerpoint/2010/main" val="3521238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B8DEDEE-1569-81F1-0864-D852E890D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2762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rgbClr val="B90C3D"/>
                </a:solidFill>
                <a:latin typeface="Arial Black" panose="020B0A04020102020204" pitchFamily="34" charset="0"/>
              </a:rPr>
              <a:t>Título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AD5EBB9B-1EEA-DFA6-07F6-5173E9428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30515"/>
            <a:ext cx="10515600" cy="2907780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50000"/>
                  </a:schemeClr>
                </a:solidFill>
              </a:rPr>
              <a:t>Descrição</a:t>
            </a:r>
          </a:p>
        </p:txBody>
      </p:sp>
    </p:spTree>
    <p:extLst>
      <p:ext uri="{BB962C8B-B14F-4D97-AF65-F5344CB8AC3E}">
        <p14:creationId xmlns:p14="http://schemas.microsoft.com/office/powerpoint/2010/main" val="34760155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Tema do Office</vt:lpstr>
      <vt:lpstr>Título do Slide</vt:lpstr>
      <vt:lpstr>Título</vt:lpstr>
      <vt:lpstr>Título</vt:lpstr>
      <vt:lpstr>Título</vt:lpstr>
      <vt:lpstr>Título</vt:lpstr>
      <vt:lpstr>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Slide</dc:title>
  <dc:creator>Matheus Dolzan</dc:creator>
  <cp:lastModifiedBy>Matheus Dolzan</cp:lastModifiedBy>
  <cp:revision>1</cp:revision>
  <dcterms:created xsi:type="dcterms:W3CDTF">2022-11-18T20:32:29Z</dcterms:created>
  <dcterms:modified xsi:type="dcterms:W3CDTF">2022-11-18T20:33:17Z</dcterms:modified>
</cp:coreProperties>
</file>